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media/image2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45" r:id="rId3"/>
    <p:sldMasterId id="2147483781" r:id="rId4"/>
    <p:sldMasterId id="2147483793" r:id="rId5"/>
    <p:sldMasterId id="2147483805" r:id="rId6"/>
    <p:sldMasterId id="2147483829" r:id="rId7"/>
  </p:sldMasterIdLst>
  <p:sldIdLst>
    <p:sldId id="328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26" r:id="rId16"/>
    <p:sldId id="327" r:id="rId17"/>
    <p:sldId id="314" r:id="rId18"/>
    <p:sldId id="315" r:id="rId19"/>
    <p:sldId id="316" r:id="rId20"/>
    <p:sldId id="317" r:id="rId21"/>
    <p:sldId id="318" r:id="rId22"/>
    <p:sldId id="319" r:id="rId23"/>
    <p:sldId id="330" r:id="rId24"/>
    <p:sldId id="272" r:id="rId25"/>
    <p:sldId id="273" r:id="rId26"/>
    <p:sldId id="274" r:id="rId27"/>
    <p:sldId id="275" r:id="rId28"/>
    <p:sldId id="276" r:id="rId29"/>
    <p:sldId id="277" r:id="rId30"/>
    <p:sldId id="279" r:id="rId31"/>
    <p:sldId id="280" r:id="rId32"/>
    <p:sldId id="281" r:id="rId33"/>
    <p:sldId id="282" r:id="rId34"/>
    <p:sldId id="283" r:id="rId35"/>
    <p:sldId id="284" r:id="rId36"/>
    <p:sldId id="257" r:id="rId37"/>
    <p:sldId id="260" r:id="rId38"/>
    <p:sldId id="261" r:id="rId39"/>
    <p:sldId id="262" r:id="rId40"/>
    <p:sldId id="258" r:id="rId41"/>
    <p:sldId id="259" r:id="rId42"/>
    <p:sldId id="306" r:id="rId43"/>
    <p:sldId id="325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6558203-E31C-4E9D-970F-5589D3D97C8D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9CE8340-DA99-4E00-84EB-7C64354BB3E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9671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5D614C-73CA-40FB-AEDE-9B18C2D12C94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03DB2-9C09-446E-9A6A-01FA0C81E66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30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27A98-0E45-422C-94DE-FF7F8689E02F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948B1-041A-42A4-9A53-CD3274C0C65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9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44BBA-0BB3-49E3-9A50-80B90D857AC4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512B2-1C14-487B-ADEF-0D05954735B2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4165239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491A6-2345-4A93-AC65-929D5DDF1964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D6526-C9FF-4CB8-9B0A-A7FA3507653C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79265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C0E2-DF12-40FF-9BBB-F253A29FDD79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DB38C-F5B5-4AB6-92CA-373AF9926449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1322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6DC5E-0541-43B4-8989-089001447954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1633A-0B65-4301-89C2-8838C915BFC3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15093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FD23-42A8-4D12-A0F2-42E3423300A1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E30D-0390-46AC-A217-A8BA1913E771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238040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9149F-90CE-4338-9F18-8276FD1F586E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406C9-C4C0-4AEA-9BD3-058B9046BD37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740850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A7A30-C634-4422-B9AC-F9E1752F4C79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41D71-DA9E-4A86-B997-73B8FFA8FF50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3129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9EBB7-A555-4A92-9A79-8EEFF5A22EDF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7171A-D530-44E7-9670-80F88F4AE92A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291051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A425B-4129-4953-8F46-8D7AD5FB5261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7FC5A8-D4AF-4529-BA58-D6FCCCC12DE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901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14E84-5CDC-44E1-AFB1-4CE9D26A4165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98C31-519C-468F-9C15-16E223A71007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846885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461AA-88DE-4ECA-B427-1166BC917E50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5327A-B4DF-4015-BA5E-61E3C844531D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2615918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6909F-ED65-4D58-966C-CC669B63FA23}" type="datetimeFigureOut">
              <a:rPr lang="en-GB" altLang="zh-TW"/>
              <a:pPr>
                <a:defRPr/>
              </a:pPr>
              <a:t>28/04/2021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D108C-236F-43CF-8B68-C2F99FAFA2CA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993453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4/28/2021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11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4/28/2021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97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zh-TW" altLang="en-US" dirty="0">
                <a:solidFill>
                  <a:prstClr val="black"/>
                </a:solidFill>
              </a:rPr>
              <a:pPr/>
              <a:t>2021/4/28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22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4/28/2021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33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4/28/2021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94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4/28/2021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65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4/28/2021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94D4E17-10A1-4BCF-BFAB-BD67C95A395E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647713B-A9A6-4327-840D-349466E12C3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37337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4/28/2021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5630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1070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4/28/2021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82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4/28/2021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48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590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759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90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612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792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71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1E79B8-A0AA-4EBC-9361-B1FB23F2345F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2AEC5-D2D7-4EAD-86F2-103069F8927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22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81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77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900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68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434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42909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5567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27614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8788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744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297426-16F0-452C-94E9-A6E479250B5E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E7871-228E-4CAB-B6B9-92ECC39B17F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7202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2287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5829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79153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3219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547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4/28/2021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6784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97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10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36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5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5BE90-7E41-43EA-AE4F-733E768EF0F9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5083A-418B-425E-8D0C-46CABA691C2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5080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03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71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8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66044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7115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95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889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/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11638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213567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B92CE2-20F7-4B5F-A907-E6D0D491C8ED}" type="datetimeFigureOut">
              <a:rPr lang="zh-TW" altLang="en-US"/>
              <a:pPr>
                <a:defRPr/>
              </a:pPr>
              <a:t>2021/4/29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27098-69B5-461B-935A-E600C4374E8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634609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F8AF36-931D-4717-A9F5-2122B0356C0A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53CB0-0356-44C5-97F5-3AB6B5372B5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1397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44046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A6D4E6-015D-4B4C-88BC-5BDF9D8CD219}" type="datetimeFigureOut">
              <a:rPr lang="zh-TW" altLang="en-US"/>
              <a:pPr>
                <a:defRPr/>
              </a:pPr>
              <a:t>2021/4/29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851529-51C8-4956-BECE-D7B1BC8A00C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016070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AB0B71-B03C-45C9-B3CA-0EBFD1F04DFE}" type="datetimeFigureOut">
              <a:rPr lang="zh-TW" altLang="en-US"/>
              <a:pPr>
                <a:defRPr/>
              </a:pPr>
              <a:t>2021/4/29</a:t>
            </a:fld>
            <a:endParaRPr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D8570-EFD4-41BF-99F6-EEC848F5CC5E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055126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7AEA9F-50CD-4EA0-88AD-03DCD48177BC}" type="datetimeFigureOut">
              <a:rPr lang="zh-TW" altLang="en-US"/>
              <a:pPr>
                <a:defRPr/>
              </a:pPr>
              <a:t>2021/4/29</a:t>
            </a:fld>
            <a:endParaRPr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A514E-73FB-4842-920B-FA316084FF92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6071774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93682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/>
          <a:lstStyle>
            <a:lvl1pPr latinLnBrk="0">
              <a:defRPr lang="zh-TW" sz="225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587C199-4135-4A88-8B65-D694FECECE5A}" type="datetimeFigureOut">
              <a:rPr lang="zh-TW" altLang="en-US"/>
              <a:pPr>
                <a:defRPr/>
              </a:pPr>
              <a:t>2021/4/29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75A93A-18AD-4577-B6E8-55EC6706762A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803136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632342691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240CC6A-9D9C-4B2D-9038-74B3962E4E8B}" type="datetimeFigureOut">
              <a:rPr lang="zh-TW" altLang="en-US"/>
              <a:pPr>
                <a:defRPr/>
              </a:pPr>
              <a:t>2021/4/29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2EF38-2CE2-42F6-B602-EABF3C234144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2700677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407CC33-1BC0-4670-8A28-2EA3222EBF15}" type="datetimeFigureOut">
              <a:rPr lang="zh-TW" altLang="en-US"/>
              <a:pPr>
                <a:defRPr/>
              </a:pPr>
              <a:t>2021/4/29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D89D6-C15B-4C61-8258-886F43C1CF21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782678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FF404A1-87B4-4014-83CA-D1E8E91450CA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66A565-34B8-4B28-9A7E-609827E0EAA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419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F4B01A-E176-4613-B8EA-56DA6DBDC037}" type="datetimeFigureOut">
              <a:rPr lang="zh-TW" altLang="en-US" smtClean="0"/>
              <a:pPr>
                <a:defRPr/>
              </a:pPr>
              <a:t>2021/4/28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59F4A5-FA9B-4E3F-82D8-AD09D204C51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727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C27CA23-51F0-4851-BCF6-CE8D00105EEE}" type="datetimeFigureOut">
              <a:rPr lang="zh-TW" altLang="en-US" smtClean="0"/>
              <a:t>2021/4/28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9382366-D955-4C77-B20D-6CA8464075D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83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7903" y="365001"/>
            <a:ext cx="10516195" cy="132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  <a:endParaRPr lang="en-GB" altLang="zh-TW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903" y="1826122"/>
            <a:ext cx="10516195" cy="43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GB" altLang="zh-T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03" y="6356821"/>
            <a:ext cx="2742902" cy="36500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44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E1607C-0411-4AA0-AD13-13E2B9B0C434}" type="datetimeFigureOut">
              <a:rPr lang="en-GB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28/04/2021</a:t>
            </a:fld>
            <a:endParaRPr lang="en-GB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96" y="6356821"/>
            <a:ext cx="4113609" cy="36500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44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196" y="6356821"/>
            <a:ext cx="2742903" cy="36500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44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02177-6095-4FB2-9BD1-8B68C2FC2A90}" type="slidenum">
              <a:rPr lang="en-GB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56600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5pPr>
      <a:lvl6pPr marL="321457" algn="l" rtl="0" fontAlgn="base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6pPr>
      <a:lvl7pPr marL="642915" algn="l" rtl="0" fontAlgn="base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7pPr>
      <a:lvl8pPr marL="964372" algn="l" rtl="0" fontAlgn="base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8pPr>
      <a:lvl9pPr marL="1285829" algn="l" rtl="0" fontAlgn="base">
        <a:lnSpc>
          <a:spcPct val="90000"/>
        </a:lnSpc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 Light" pitchFamily="34" charset="0"/>
        </a:defRPr>
      </a:lvl9pPr>
    </p:titleStyle>
    <p:bodyStyle>
      <a:lvl1pPr marL="160729" indent="-160729" algn="l" rtl="0" eaLnBrk="0" fontAlgn="base" hangingPunct="0">
        <a:lnSpc>
          <a:spcPct val="90000"/>
        </a:lnSpc>
        <a:spcBef>
          <a:spcPts val="703"/>
        </a:spcBef>
        <a:spcAft>
          <a:spcPct val="0"/>
        </a:spcAft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rtl="0" eaLnBrk="0" fontAlgn="base" hangingPunct="0">
        <a:lnSpc>
          <a:spcPct val="90000"/>
        </a:lnSpc>
        <a:spcBef>
          <a:spcPts val="352"/>
        </a:spcBef>
        <a:spcAft>
          <a:spcPct val="0"/>
        </a:spcAft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rtl="0" eaLnBrk="0" fontAlgn="base" hangingPunct="0">
        <a:lnSpc>
          <a:spcPct val="90000"/>
        </a:lnSpc>
        <a:spcBef>
          <a:spcPts val="352"/>
        </a:spcBef>
        <a:spcAft>
          <a:spcPct val="0"/>
        </a:spcAft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rtl="0" eaLnBrk="0" fontAlgn="base" hangingPunct="0">
        <a:lnSpc>
          <a:spcPct val="90000"/>
        </a:lnSpc>
        <a:spcBef>
          <a:spcPts val="352"/>
        </a:spcBef>
        <a:spcAft>
          <a:spcPct val="0"/>
        </a:spcAft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rtl="0" eaLnBrk="0" fontAlgn="base" hangingPunct="0">
        <a:lnSpc>
          <a:spcPct val="90000"/>
        </a:lnSpc>
        <a:spcBef>
          <a:spcPts val="352"/>
        </a:spcBef>
        <a:spcAft>
          <a:spcPct val="0"/>
        </a:spcAft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4/28/2021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2021/4/28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defTabSz="457200"/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 defTabSz="457200"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EE2EB38A-1D03-4930-B76F-34A4E5ADAF81}" type="datetimeFigureOut">
              <a:rPr lang="en-US" altLang="zh-TW"/>
              <a:pPr defTabSz="457200">
                <a:defRPr/>
              </a:pPr>
              <a:t>4/28/2021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6A378D55-8B96-4B2B-B73F-7543E0D90AB0}" type="slidenum">
              <a:rPr lang="en-US" altLang="zh-TW"/>
              <a:pPr defTabSz="45720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100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8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364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267" y="6600825"/>
            <a:ext cx="15345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>
              <a:defRPr/>
            </a:pPr>
            <a:fld id="{1EACE5C4-2F5D-41FC-90B6-EE6C9A9745CA}" type="datetimeFigureOut">
              <a:rPr lang="en-US" altLang="zh-TW"/>
              <a:pPr>
                <a:defRPr/>
              </a:pPr>
              <a:t>4/29/2021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1" y="6600825"/>
            <a:ext cx="6491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5418" y="6600825"/>
            <a:ext cx="772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>
              <a:defRPr/>
            </a:pPr>
            <a:fld id="{6C5CA3BC-1FB6-464E-9B4A-9471F70A0A6A}" type="slidenum">
              <a:rPr lang="en-US" altLang="zh-TW"/>
              <a:pPr>
                <a:defRPr/>
              </a:pPr>
              <a:t>‹#›</a:t>
            </a:fld>
            <a:endParaRPr lang="en-US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46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zh-TW" sz="25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2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ooms House Clipart Clipartxtras - House Plans | #175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53"/>
            <a:ext cx="12192000" cy="68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Rooms around the house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0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4193" y="279987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TW" sz="6000" b="1" dirty="0" smtClean="0"/>
              <a:t>We can learn more!</a:t>
            </a:r>
            <a:endParaRPr lang="zh-TW" altLang="en-US" sz="6000" b="1" dirty="0"/>
          </a:p>
        </p:txBody>
      </p:sp>
      <p:pic>
        <p:nvPicPr>
          <p:cNvPr id="1028" name="Picture 4" descr="Barack Obama GIF by GIPHY News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64" y="1855736"/>
            <a:ext cx="8106697" cy="459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35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lcony Girl | Illustration design, Illustration, Illustration character  desig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7" y="47932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058697" y="4682347"/>
            <a:ext cx="6937360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</a:rPr>
              <a:t>balcony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052" name="Picture 4" descr="Animated gif about love in Moving images by Private Us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218" y="479323"/>
            <a:ext cx="5868839" cy="402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dden Stairs To The Basement (GIF) - Izismile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496" y="405581"/>
            <a:ext cx="8552058" cy="621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159045" y="4682347"/>
            <a:ext cx="7837012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</a:rPr>
              <a:t>basement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076" name="Picture 4" descr="Barangaroo Carpark Wayfinding | Parking design, Wayfinding, Wayfinding  syste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03" y="405581"/>
            <a:ext cx="5702354" cy="427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screet RV garage - GIF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037" y="256304"/>
            <a:ext cx="8610475" cy="63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by's Adorable Reaction to the Garage Door Opener – Find and Share Funny  Animated Gifs | Garage doors, Garage door opener, Door open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03" y="232388"/>
            <a:ext cx="5638691" cy="44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293703" y="4682347"/>
            <a:ext cx="5702354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</a:rPr>
              <a:t>garage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87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arden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20" y="787078"/>
            <a:ext cx="6800961" cy="508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293703" y="4689987"/>
            <a:ext cx="5702354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</a:rPr>
              <a:t>garden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146" name="Picture 2" descr="Using Repetition In The Garden: How Does Garden Repetition 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03" y="219530"/>
            <a:ext cx="5702354" cy="44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23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4793226" y="4697096"/>
            <a:ext cx="7197212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</a:rPr>
              <a:t>entryway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7170" name="Picture 2" descr="Design Meet Style — A richly hued welcoming entryway makes a stylish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8" y="366599"/>
            <a:ext cx="4563908" cy="62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mall Entryway Ideas – 5 Ways to Optimize Your Entry for Daily Lif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26" y="366600"/>
            <a:ext cx="7197212" cy="43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15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7255489" y="4697095"/>
            <a:ext cx="4203290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翰林粗圓體" panose="020F0804030503020204" pitchFamily="34" charset="0"/>
                <a:ea typeface="新細明體" panose="02020500000000000000" pitchFamily="18" charset="-120"/>
              </a:rPr>
              <a:t>study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翰林粗圓體" panose="020F0804030503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8194" name="Picture 2" descr="Study Space Transfor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9" y="258094"/>
            <a:ext cx="5006360" cy="63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𝓘𝓼𝓻𝓪'𝓪 🏹 anime (Free!) | Studying gif, Aesthetic anime, Aesthetic  jap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29" y="210237"/>
            <a:ext cx="6734244" cy="448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字方塊 5"/>
          <p:cNvSpPr txBox="1">
            <a:spLocks noChangeArrowheads="1"/>
          </p:cNvSpPr>
          <p:nvPr/>
        </p:nvSpPr>
        <p:spPr bwMode="auto">
          <a:xfrm>
            <a:off x="2244725" y="304801"/>
            <a:ext cx="7772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itchFamily="2" charset="0"/>
                <a:ea typeface="微軟正黑體" panose="020B0604030504040204" pitchFamily="34" charset="-120"/>
                <a:cs typeface="Aharoni" pitchFamily="2" charset="0"/>
              </a:rPr>
              <a:t>Challenge Time!!!!!</a:t>
            </a:r>
            <a:endParaRPr kumimoji="0" lang="zh-TW" altLang="en-US" sz="6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haroni" pitchFamily="2" charset="0"/>
              <a:ea typeface="微軟正黑體" panose="020B0604030504040204" pitchFamily="34" charset="-120"/>
              <a:cs typeface="Aharoni" pitchFamily="2" charset="0"/>
            </a:endParaRPr>
          </a:p>
        </p:txBody>
      </p:sp>
      <p:pic>
        <p:nvPicPr>
          <p:cNvPr id="5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7160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778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Q1. Where in the house do you brush your teeth?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798" y="2130537"/>
            <a:ext cx="7445829" cy="4188279"/>
          </a:xfrm>
        </p:spPr>
      </p:pic>
      <p:sp>
        <p:nvSpPr>
          <p:cNvPr id="3" name="圓角矩形 2"/>
          <p:cNvSpPr/>
          <p:nvPr/>
        </p:nvSpPr>
        <p:spPr>
          <a:xfrm>
            <a:off x="2136603" y="5710274"/>
            <a:ext cx="8923283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bathroom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Q2. Where in the house do you cook food?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531" y="2131219"/>
            <a:ext cx="8364310" cy="4489415"/>
          </a:xfrm>
        </p:spPr>
      </p:pic>
      <p:sp>
        <p:nvSpPr>
          <p:cNvPr id="4" name="圓角矩形 3"/>
          <p:cNvSpPr/>
          <p:nvPr/>
        </p:nvSpPr>
        <p:spPr>
          <a:xfrm>
            <a:off x="1569044" y="5710274"/>
            <a:ext cx="8923283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kitchen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3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bath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97" y="1067136"/>
            <a:ext cx="7583260" cy="5543319"/>
          </a:xfrm>
        </p:spPr>
      </p:pic>
      <p:sp>
        <p:nvSpPr>
          <p:cNvPr id="6" name="文字方塊 5"/>
          <p:cNvSpPr txBox="1"/>
          <p:nvPr/>
        </p:nvSpPr>
        <p:spPr>
          <a:xfrm>
            <a:off x="4528458" y="4671463"/>
            <a:ext cx="8001000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b</a:t>
            </a:r>
            <a:r>
              <a:rPr kumimoji="0" lang="en-US" altLang="zh-TW" sz="1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th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4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Q3. Where in the house do you sleep at night?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349" y="2233273"/>
            <a:ext cx="6768194" cy="4507617"/>
          </a:xfrm>
        </p:spPr>
      </p:pic>
      <p:sp>
        <p:nvSpPr>
          <p:cNvPr id="4" name="圓角矩形 3"/>
          <p:cNvSpPr/>
          <p:nvPr/>
        </p:nvSpPr>
        <p:spPr>
          <a:xfrm>
            <a:off x="2136603" y="5710274"/>
            <a:ext cx="8923283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bedroom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6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183" y="2244953"/>
            <a:ext cx="5941633" cy="4456225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Q4. Where in the house do you eat dinner?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264244" y="5710274"/>
            <a:ext cx="9860956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dining room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9227" y="794994"/>
            <a:ext cx="11223171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Q5. Where in the house do you sit with your family and watch TV?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491" y="2865323"/>
            <a:ext cx="6800851" cy="3781273"/>
          </a:xfrm>
        </p:spPr>
      </p:pic>
      <p:sp>
        <p:nvSpPr>
          <p:cNvPr id="5" name="圓角矩形 4"/>
          <p:cNvSpPr/>
          <p:nvPr/>
        </p:nvSpPr>
        <p:spPr>
          <a:xfrm>
            <a:off x="1429452" y="5710274"/>
            <a:ext cx="9324928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living room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6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369" y="794994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Q6. Where do you see grass?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223" y="1972809"/>
            <a:ext cx="5341433" cy="4807290"/>
          </a:xfrm>
        </p:spPr>
      </p:pic>
      <p:sp>
        <p:nvSpPr>
          <p:cNvPr id="5" name="圓角矩形 4"/>
          <p:cNvSpPr/>
          <p:nvPr/>
        </p:nvSpPr>
        <p:spPr>
          <a:xfrm>
            <a:off x="2305930" y="5710274"/>
            <a:ext cx="7638018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yard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6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Q7. Where are your books, toys and games?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935" y="2266724"/>
            <a:ext cx="8176179" cy="4599101"/>
          </a:xfrm>
        </p:spPr>
      </p:pic>
      <p:sp>
        <p:nvSpPr>
          <p:cNvPr id="5" name="圓角矩形 4"/>
          <p:cNvSpPr/>
          <p:nvPr/>
        </p:nvSpPr>
        <p:spPr>
          <a:xfrm>
            <a:off x="2136603" y="5710274"/>
            <a:ext cx="8923283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bedroom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Q8. Where are the dishes washed?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120" y="2153671"/>
            <a:ext cx="6082393" cy="4671278"/>
          </a:xfrm>
        </p:spPr>
      </p:pic>
      <p:sp>
        <p:nvSpPr>
          <p:cNvPr id="5" name="圓角矩形 4"/>
          <p:cNvSpPr/>
          <p:nvPr/>
        </p:nvSpPr>
        <p:spPr>
          <a:xfrm>
            <a:off x="1569044" y="5710274"/>
            <a:ext cx="8923283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kitchen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Q9. Where can you plant the flowers?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124" y="2552359"/>
            <a:ext cx="5106707" cy="3881097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45" y="2403703"/>
            <a:ext cx="4029754" cy="4029754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305930" y="5710274"/>
            <a:ext cx="7638018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yard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Q10. Where does your family relax together?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8548" y="2117748"/>
            <a:ext cx="6932023" cy="4604104"/>
          </a:xfrm>
        </p:spPr>
      </p:pic>
      <p:sp>
        <p:nvSpPr>
          <p:cNvPr id="5" name="圓角矩形 4"/>
          <p:cNvSpPr/>
          <p:nvPr/>
        </p:nvSpPr>
        <p:spPr>
          <a:xfrm>
            <a:off x="1429452" y="5710274"/>
            <a:ext cx="9324928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living room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5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Q11. Where can you get wet inside your house?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493" y="2228509"/>
            <a:ext cx="7932964" cy="4537655"/>
          </a:xfrm>
        </p:spPr>
      </p:pic>
      <p:sp>
        <p:nvSpPr>
          <p:cNvPr id="5" name="圓角矩形 4"/>
          <p:cNvSpPr/>
          <p:nvPr/>
        </p:nvSpPr>
        <p:spPr>
          <a:xfrm>
            <a:off x="2136603" y="5710274"/>
            <a:ext cx="8923283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bathroom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4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Q12. Where is the largest table for eating?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743" y="2271712"/>
            <a:ext cx="8153400" cy="4586288"/>
          </a:xfrm>
        </p:spPr>
      </p:pic>
      <p:sp>
        <p:nvSpPr>
          <p:cNvPr id="5" name="圓角矩形 4"/>
          <p:cNvSpPr/>
          <p:nvPr/>
        </p:nvSpPr>
        <p:spPr>
          <a:xfrm>
            <a:off x="1264244" y="5710274"/>
            <a:ext cx="9860956" cy="11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FF00"/>
                </a:solidFill>
                <a:latin typeface="翰林粗圓體" panose="020F0804030503020204" pitchFamily="34" charset="0"/>
              </a:rPr>
              <a:t>in the dining room</a:t>
            </a:r>
            <a:endParaRPr lang="zh-TW" altLang="en-US" sz="8000" dirty="0">
              <a:solidFill>
                <a:srgbClr val="FFFF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7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bed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26331"/>
            <a:ext cx="8774598" cy="5484124"/>
          </a:xfrm>
        </p:spPr>
      </p:pic>
      <p:sp>
        <p:nvSpPr>
          <p:cNvPr id="6" name="文字方塊 5"/>
          <p:cNvSpPr txBox="1"/>
          <p:nvPr/>
        </p:nvSpPr>
        <p:spPr>
          <a:xfrm>
            <a:off x="5072744" y="4671463"/>
            <a:ext cx="732608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b</a:t>
            </a:r>
            <a:r>
              <a:rPr kumimoji="0" lang="en-US" altLang="zh-TW" sz="1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d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noopy Where Are You GIF - Snoopy WhereAreYou Look - Discover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79" y="1570910"/>
            <a:ext cx="5030763" cy="442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923828" y="2212463"/>
            <a:ext cx="44431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Emoji</a:t>
            </a:r>
          </a:p>
          <a:p>
            <a:pPr>
              <a:defRPr/>
            </a:pP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Guessing Game</a:t>
            </a:r>
            <a:endParaRPr lang="zh-TW" altLang="en-US" sz="6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職場survival kit：Emoji！ - Yahoo奇摩時尚美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52" y="0"/>
            <a:ext cx="12457284" cy="70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7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1.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8435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PLACES: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750100" y="2970238"/>
            <a:ext cx="366117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living 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6850558" y="5984008"/>
            <a:ext cx="3510484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bathroom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pic>
        <p:nvPicPr>
          <p:cNvPr id="18438" name="Picture 2" descr="C:\Users\Fatbat\Desktop\Emoji\microphone_1f3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07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C:\Users\Fatbat\Desktop\Emoji\video-game_1f3a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58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 descr="C:\Users\Fatbat\Desktop\Emoji\television_1f4f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47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5" descr="C:\Users\Fatbat\Desktop\Emoji\telephone-receiver_1f4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160" y="153479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6" descr="C:\Users\Fatbat\Desktop\Emoji\couch-and-lamp_1f6c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84" y="153479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7" descr="C:\Users\Fatbat\Desktop\Emoji\party-popper_1f38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73" y="1547068"/>
            <a:ext cx="982266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文字方塊 29"/>
          <p:cNvSpPr txBox="1">
            <a:spLocks noChangeArrowheads="1"/>
          </p:cNvSpPr>
          <p:nvPr/>
        </p:nvSpPr>
        <p:spPr bwMode="auto">
          <a:xfrm>
            <a:off x="2424783" y="3820791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2.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pic>
        <p:nvPicPr>
          <p:cNvPr id="18445" name="Picture 8" descr="C:\Users\Fatbat\Desktop\Emoji\potable-water-symbol_1f6b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00" y="449051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9" descr="C:\Users\Fatbat\Desktop\Emoji\shower_1f6bf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06" y="449051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0" descr="C:\Users\Fatbat\Desktop\Emoji\bathtub_1f6c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08" y="44760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1" descr="C:\Users\Fatbat\Desktop\Emoji\toilet_1f6b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97" y="446372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2" descr="C:\Users\Fatbat\Desktop\Emoji\roll-of-paper_1f9f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35" y="4476006"/>
            <a:ext cx="736699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3" descr="C:\Users\Fatbat\Desktop\Emoji\sponge_1f9fd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66" y="446372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14" descr="C:\Users\Fatbat\Desktop\Emoji\lotion-bottle_1f9f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80" y="447377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424783" y="2964656"/>
            <a:ext cx="19198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ilorgnomvi</a:t>
            </a:r>
            <a:endParaRPr lang="zh-TW" altLang="en-US" sz="22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496470" y="2979167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2900289" y="5980658"/>
            <a:ext cx="15961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moorhtab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4528840" y="5995169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2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3.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9459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PLACES: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750100" y="2970238"/>
            <a:ext cx="366117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kitchen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6850559" y="5984008"/>
            <a:ext cx="419326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dining 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19462" name="文字方塊 29"/>
          <p:cNvSpPr txBox="1">
            <a:spLocks noChangeArrowheads="1"/>
          </p:cNvSpPr>
          <p:nvPr/>
        </p:nvSpPr>
        <p:spPr bwMode="auto">
          <a:xfrm>
            <a:off x="2424783" y="3820791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4.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747368" y="2964656"/>
            <a:ext cx="159729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tenhick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496470" y="2979167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2747368" y="5980658"/>
            <a:ext cx="181495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grindmooni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4528840" y="5995169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pic>
        <p:nvPicPr>
          <p:cNvPr id="19467" name="Picture 2" descr="C:\Users\Fatbat\Desktop\Emoji\fire_1f5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43" y="154483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3" descr="C:\Users\Fatbat\Desktop\Emoji\droplet_1f4a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63" y="154483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4" descr="C:\Users\Fatbat\Desktop\Emoji\dash-symbol_1f4a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07" y="163859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5" descr="C:\Users\Fatbat\Desktop\Emoji\hocho_1f5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96" y="164083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6" descr="C:\Users\Fatbat\Desktop\Emoji\cucumber_1f95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58" y="163859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7" descr="C:\Users\Fatbat\Desktop\Emoji\cut-of-meat_1f96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34" y="163859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8" descr="C:\Users\Fatbat\Desktop\Emoji\bowl-with-spoon_1f96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43" y="446596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9" descr="C:\Users\Fatbat\Desktop\Emoji\pot-of-foo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80" y="164083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10" descr="C:\Users\Fatbat\Desktop\Emoji\cooked-rice_1f35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25" y="436215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11" descr="C:\Users\Fatbat\Desktop\Emoji\chopsticks_1f96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28" y="434429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12" descr="C:\Users\Fatbat\Desktop\Emoji\spoon_1f94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44" y="440903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13" descr="C:\Users\Fatbat\Desktop\Emoji\fork-and-knife-with-plate_1f37d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74" y="4417963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9" name="Picture 14" descr="C:\Users\Fatbat\Desktop\Emoji\steaming-bowl_1f35c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517" y="436215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15" descr="C:\Users\Fatbat\Desktop\Emoji\salt-shaker_1f9c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079" y="436438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14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2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5.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0483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PLACES: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750100" y="2970238"/>
            <a:ext cx="366117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bedroom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6850559" y="5984008"/>
            <a:ext cx="3593083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yard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20486" name="文字方塊 29"/>
          <p:cNvSpPr txBox="1">
            <a:spLocks noChangeArrowheads="1"/>
          </p:cNvSpPr>
          <p:nvPr/>
        </p:nvSpPr>
        <p:spPr bwMode="auto">
          <a:xfrm>
            <a:off x="2424783" y="3820791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6. Where are you?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900289" y="2962424"/>
            <a:ext cx="15961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broomed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496470" y="2979167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2864570" y="5980658"/>
            <a:ext cx="15961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">
                <a:solidFill>
                  <a:prstClr val="black"/>
                </a:solidFill>
                <a:latin typeface="Century Gothic" panose="020B0502020202020204" pitchFamily="34" charset="0"/>
              </a:rPr>
              <a:t>dary</a:t>
            </a:r>
            <a:endParaRPr lang="zh-TW" altLang="en-US" sz="22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4528840" y="5995169"/>
            <a:ext cx="616148" cy="445368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266">
              <a:solidFill>
                <a:prstClr val="white"/>
              </a:solidFill>
            </a:endParaRPr>
          </a:p>
        </p:txBody>
      </p:sp>
      <p:pic>
        <p:nvPicPr>
          <p:cNvPr id="20491" name="Picture 2" descr="C:\Users\Fatbat\Desktop\Emoji\bed_1f6c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93" y="145777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3" descr="C:\Users\Fatbat\Desktop\Emoji\alarm-clock_23f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33" y="1520280"/>
            <a:ext cx="947663" cy="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4" descr="C:\Users\Fatbat\Desktop\Emoji\televis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2" y="139638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5" descr="C:\Users\Fatbat\Desktop\Emoji\dog-face_1f43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70" y="4517306"/>
            <a:ext cx="1030262" cy="10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C:\Users\Fatbat\Desktop\Emoji\closed-mailbox-with-lowered-flag_1f4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89" y="44760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7" descr="C:\Users\Fatbat\Desktop\Emoji\man-biking_1f6b4-200d-2642-fe0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18" y="45173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8" descr="C:\Users\Fatbat\Desktop\Emoji\socks_1f9e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77" y="451730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9" descr="C:\Users\Fatbat\Desktop\Emoji\womans-clothes_1f45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40" y="459432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0" descr="C:\Users\Fatbat\Desktop\Emoji\t-shirt_1f45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786" y="45519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9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2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:\Users\Fatbat\Desktop\micro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155376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15"/>
          <p:cNvSpPr txBox="1">
            <a:spLocks noChangeArrowheads="1"/>
          </p:cNvSpPr>
          <p:nvPr/>
        </p:nvSpPr>
        <p:spPr bwMode="auto">
          <a:xfrm>
            <a:off x="2424783" y="4033987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2. What subject is it?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pic>
        <p:nvPicPr>
          <p:cNvPr id="16388" name="Picture 7" descr="C:\Users\Fatbat\Desktop\face ma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18" y="155376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C:\Users\Fatbat\Desktop\cl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40" y="28374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C:\Users\Fatbat\Desktop\dro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273248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C:\Users\Fatbat\Desktop\soa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47" y="170110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 descr="C:\Users\Fatbat\Desktop\hands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18" y="273248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 descr="C:\Users\Fatbat\Desktop\thermomet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72" y="166092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C:\Users\Fatbat\Desktop\T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55" y="283740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1. Who is he?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6396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Warm-up: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6397" name="Picture 14" descr="C:\Users\Fatbat\Desktop\Emoji\woman-running_1f3c3-200d-2640-fe0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5" descr="C:\Users\Fatbat\Desktop\Emoji\man-running_1f3c3-200d-2642-fe0f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60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6" descr="C:\Users\Fatbat\Desktop\Emoji\basketball-and-hoop_1f3c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22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7" descr="C:\Users\Fatbat\Desktop\Emoji\baseball_26b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71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8" descr="C:\Users\Fatbat\Desktop\Emoji\badminton-racquet-and-shuttlecock_1f3f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0" y="4790777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9" descr="C:\Users\Fatbat\Desktop\Emoji\swimmer_1f3c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945" y="475617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7807152" y="3280545"/>
            <a:ext cx="2960696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</a:t>
            </a:r>
            <a:r>
              <a:rPr lang="zh-TW" altLang="en-US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陳時中</a:t>
            </a:r>
          </a:p>
        </p:txBody>
      </p:sp>
      <p:sp>
        <p:nvSpPr>
          <p:cNvPr id="38" name="文字方塊 37"/>
          <p:cNvSpPr txBox="1">
            <a:spLocks noChangeArrowheads="1"/>
          </p:cNvSpPr>
          <p:nvPr/>
        </p:nvSpPr>
        <p:spPr bwMode="auto">
          <a:xfrm>
            <a:off x="7807152" y="6135812"/>
            <a:ext cx="2582912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PE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71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字方塊 15"/>
          <p:cNvSpPr txBox="1">
            <a:spLocks noChangeArrowheads="1"/>
          </p:cNvSpPr>
          <p:nvPr/>
        </p:nvSpPr>
        <p:spPr bwMode="auto">
          <a:xfrm>
            <a:off x="2444874" y="3197945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 dirty="0">
                <a:solidFill>
                  <a:prstClr val="black"/>
                </a:solidFill>
                <a:latin typeface="MV Boli" panose="02000500030200090000" pitchFamily="2" charset="0"/>
              </a:rPr>
              <a:t>4. Where are you from?</a:t>
            </a:r>
            <a:endParaRPr lang="zh-TW" altLang="en-US" sz="3094" dirty="0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7411" name="文字方塊 28"/>
          <p:cNvSpPr txBox="1">
            <a:spLocks noChangeArrowheads="1"/>
          </p:cNvSpPr>
          <p:nvPr/>
        </p:nvSpPr>
        <p:spPr bwMode="auto">
          <a:xfrm>
            <a:off x="2463850" y="916410"/>
            <a:ext cx="7497589" cy="5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94">
                <a:solidFill>
                  <a:prstClr val="black"/>
                </a:solidFill>
                <a:latin typeface="MV Boli" panose="02000500030200090000" pitchFamily="2" charset="0"/>
              </a:rPr>
              <a:t>3. What movie is it?</a:t>
            </a:r>
            <a:endParaRPr lang="zh-TW" altLang="en-US" sz="3094">
              <a:solidFill>
                <a:prstClr val="black"/>
              </a:solidFill>
              <a:latin typeface="MV Boli" panose="02000500030200090000" pitchFamily="2" charset="0"/>
            </a:endParaRPr>
          </a:p>
        </p:txBody>
      </p:sp>
      <p:sp>
        <p:nvSpPr>
          <p:cNvPr id="17412" name="文字方塊 16"/>
          <p:cNvSpPr txBox="1">
            <a:spLocks noChangeArrowheads="1"/>
          </p:cNvSpPr>
          <p:nvPr/>
        </p:nvSpPr>
        <p:spPr bwMode="auto">
          <a:xfrm>
            <a:off x="1949277" y="280169"/>
            <a:ext cx="409649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797">
                <a:solidFill>
                  <a:prstClr val="black"/>
                </a:solidFill>
                <a:latin typeface="Berlin Sans FB Demi" panose="020E0802020502020306" pitchFamily="34" charset="0"/>
              </a:rPr>
              <a:t>Warm-up:</a:t>
            </a:r>
            <a:endParaRPr lang="zh-TW" altLang="en-US" sz="3797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7413" name="Picture 2" descr="C:\Users\Fatbat\Desktop\Emoji\face-with-cowboy-hat_1f9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61" y="155599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C:\Users\Fatbat\Desktop\Emoji\robot-face_1f9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37" y="155599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C:\Users\Fatbat\Desktop\Emoji\t-rex_1f9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80" y="1555998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 descr="C:\Users\Fatbat\Desktop\Emoji\dog_1f4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71" y="157274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 descr="C:\Users\Fatbat\Desktop\Emoji\potato_1f95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84" y="157274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7" descr="C:\Users\Fatbat\Desktop\Emoji\extraterrestrial-alien_1f47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00" y="1572741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7117333" y="2742531"/>
            <a:ext cx="3293938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Answer: Toy Story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7223931" y="5389276"/>
            <a:ext cx="3293938" cy="4817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31" dirty="0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Answer</a:t>
            </a:r>
            <a:r>
              <a:rPr lang="en-US" altLang="zh-TW" sz="2531">
                <a:solidFill>
                  <a:prstClr val="black"/>
                </a:solidFill>
                <a:latin typeface="Cooper Black" panose="0208090404030B020404" pitchFamily="18" charset="0"/>
                <a:ea typeface="標楷體" panose="03000509000000000000" pitchFamily="65" charset="-120"/>
              </a:rPr>
              <a:t>: Taiwan</a:t>
            </a:r>
            <a:endParaRPr lang="zh-TW" altLang="en-US" sz="2531" dirty="0">
              <a:solidFill>
                <a:prstClr val="black"/>
              </a:solidFill>
              <a:latin typeface="Cooper Black" panose="0208090404030B020404" pitchFamily="18" charset="0"/>
              <a:ea typeface="標楷體" panose="03000509000000000000" pitchFamily="65" charset="-120"/>
            </a:endParaRPr>
          </a:p>
        </p:txBody>
      </p:sp>
      <p:pic>
        <p:nvPicPr>
          <p:cNvPr id="1026" name="Picture 2" descr="Bubble Tea on Twitter Twemoji 13.0">
            <a:extLst>
              <a:ext uri="{FF2B5EF4-FFF2-40B4-BE49-F238E27FC236}">
                <a16:creationId xmlns:a16="http://schemas.microsoft.com/office/drawing/2014/main" id="{D98FD213-47AB-4C3A-866E-EBF73CEE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37" y="39316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untain on emojidex 1.0.34">
            <a:extLst>
              <a:ext uri="{FF2B5EF4-FFF2-40B4-BE49-F238E27FC236}">
                <a16:creationId xmlns:a16="http://schemas.microsoft.com/office/drawing/2014/main" id="{936964C9-F93E-4A8D-BB02-DC88FBA4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37" y="3931698"/>
            <a:ext cx="1278276" cy="14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asted Sweet Potato on OpenMoji 12.2">
            <a:extLst>
              <a:ext uri="{FF2B5EF4-FFF2-40B4-BE49-F238E27FC236}">
                <a16:creationId xmlns:a16="http://schemas.microsoft.com/office/drawing/2014/main" id="{48A57FFB-2CA7-4271-ACA0-F242A668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803">
            <a:off x="5405854" y="3931698"/>
            <a:ext cx="1171617" cy="117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eapple on Apple iOS 13.3">
            <a:extLst>
              <a:ext uri="{FF2B5EF4-FFF2-40B4-BE49-F238E27FC236}">
                <a16:creationId xmlns:a16="http://schemas.microsoft.com/office/drawing/2014/main" id="{669C3043-1527-4518-AFC8-D27A7A3E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71" y="3686382"/>
            <a:ext cx="1274713" cy="12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on WhatsApp 2.19.352">
            <a:extLst>
              <a:ext uri="{FF2B5EF4-FFF2-40B4-BE49-F238E27FC236}">
                <a16:creationId xmlns:a16="http://schemas.microsoft.com/office/drawing/2014/main" id="{EE5260AE-3305-432F-8472-3E2AD9C0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483" y="3976253"/>
            <a:ext cx="992061" cy="9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haved Ice on Apple iOS 13.3">
            <a:extLst>
              <a:ext uri="{FF2B5EF4-FFF2-40B4-BE49-F238E27FC236}">
                <a16:creationId xmlns:a16="http://schemas.microsoft.com/office/drawing/2014/main" id="{54B0E2C7-74AC-4004-9E63-7AAC5B842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00" y="382531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seball on Apple iOS 13.3">
            <a:extLst>
              <a:ext uri="{FF2B5EF4-FFF2-40B4-BE49-F238E27FC236}">
                <a16:creationId xmlns:a16="http://schemas.microsoft.com/office/drawing/2014/main" id="{15026231-90DA-4CA9-A563-8B62C002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56" y="385575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69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zh-TW" sz="6600" kern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5410" y="1498600"/>
            <a:ext cx="11966590" cy="4431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CD2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2-6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54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完成請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家長在課本</a:t>
            </a:r>
            <a:r>
              <a:rPr lang="en-US" altLang="zh-TW" sz="5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P43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，可換印章。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練習簿</a:t>
            </a:r>
            <a:r>
              <a:rPr lang="en-US" altLang="zh-TW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Unit 3</a:t>
            </a:r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</a:t>
            </a:r>
            <a:endParaRPr lang="en-US" altLang="zh-TW" sz="6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鼓勵創作</a:t>
            </a:r>
            <a:r>
              <a:rPr lang="en-US" altLang="zh-TW" sz="6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emoji</a:t>
            </a:r>
            <a:r>
              <a:rPr lang="zh-TW" altLang="en-US" sz="60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猜謎題目</a:t>
            </a:r>
            <a:endParaRPr lang="en-US" altLang="zh-TW" sz="60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74182" y="6085489"/>
            <a:ext cx="1083091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翰林粗圓體" panose="020F0804030503020204" pitchFamily="34" charset="0"/>
              </a:rPr>
              <a:t>Mandy</a:t>
            </a:r>
            <a:r>
              <a:rPr lang="zh-TW" altLang="en-US" sz="2800" dirty="0" smtClean="0">
                <a:latin typeface="翰林粗圓體" panose="020F0804030503020204" pitchFamily="34" charset="0"/>
              </a:rPr>
              <a:t>老師網頁有放新的</a:t>
            </a:r>
            <a:r>
              <a:rPr lang="en-US" altLang="zh-TW" sz="2800" dirty="0" smtClean="0">
                <a:latin typeface="翰林粗圓體" panose="020F0804030503020204" pitchFamily="34" charset="0"/>
              </a:rPr>
              <a:t>Quizlet</a:t>
            </a:r>
            <a:r>
              <a:rPr lang="zh-TW" altLang="en-US" sz="2800" dirty="0" smtClean="0">
                <a:latin typeface="翰林粗圓體" panose="020F0804030503020204" pitchFamily="34" charset="0"/>
              </a:rPr>
              <a:t>連結，可上去挑戰</a:t>
            </a:r>
            <a:r>
              <a:rPr lang="en-US" altLang="zh-TW" sz="2800" dirty="0" smtClean="0">
                <a:latin typeface="翰林粗圓體" panose="020F0804030503020204" pitchFamily="34" charset="0"/>
              </a:rPr>
              <a:t>Unit 3</a:t>
            </a:r>
            <a:r>
              <a:rPr lang="zh-TW" altLang="en-US" sz="2800" dirty="0" smtClean="0">
                <a:latin typeface="翰林粗圓體" panose="020F0804030503020204" pitchFamily="34" charset="0"/>
              </a:rPr>
              <a:t>的單字喔</a:t>
            </a:r>
            <a:r>
              <a:rPr lang="en-US" altLang="zh-TW" sz="2800" dirty="0" smtClean="0">
                <a:latin typeface="翰林粗圓體" panose="020F0804030503020204" pitchFamily="34" charset="0"/>
              </a:rPr>
              <a:t>!</a:t>
            </a:r>
            <a:endParaRPr lang="zh-TW" altLang="en-US" sz="2800" dirty="0"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3686" r="36045" b="12392"/>
          <a:stretch/>
        </p:blipFill>
        <p:spPr>
          <a:xfrm>
            <a:off x="0" y="0"/>
            <a:ext cx="7977352" cy="6915498"/>
          </a:xfrm>
          <a:prstGeom prst="rect">
            <a:avLst/>
          </a:prstGeom>
        </p:spPr>
      </p:pic>
      <p:pic>
        <p:nvPicPr>
          <p:cNvPr id="1026" name="Picture 2" descr="網球王子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52" y="1738322"/>
            <a:ext cx="4014842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have dinner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97429"/>
            <a:ext cx="8795656" cy="5413026"/>
          </a:xfrm>
        </p:spPr>
      </p:pic>
      <p:sp>
        <p:nvSpPr>
          <p:cNvPr id="6" name="文字方塊 5"/>
          <p:cNvSpPr txBox="1"/>
          <p:nvPr/>
        </p:nvSpPr>
        <p:spPr>
          <a:xfrm>
            <a:off x="2710544" y="4671463"/>
            <a:ext cx="9688286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dining 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946573" y="1964950"/>
            <a:ext cx="424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dine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用餐</a:t>
            </a:r>
            <a:endParaRPr kumimoji="0" lang="en-US" altLang="zh-TW" sz="4000" b="1" i="0" u="none" strike="noStrike" kern="1200" cap="none" spc="0" normalizeH="0" baseline="0" noProof="0" dirty="0" smtClean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dinner / dining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sounds alike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live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3" y="1093673"/>
            <a:ext cx="7315069" cy="5516781"/>
          </a:xfrm>
        </p:spPr>
      </p:pic>
      <p:sp>
        <p:nvSpPr>
          <p:cNvPr id="6" name="文字方塊 5"/>
          <p:cNvSpPr txBox="1"/>
          <p:nvPr/>
        </p:nvSpPr>
        <p:spPr>
          <a:xfrm>
            <a:off x="3037114" y="4671463"/>
            <a:ext cx="936171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living 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9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cook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122719"/>
            <a:ext cx="7663543" cy="5492206"/>
          </a:xfrm>
        </p:spPr>
      </p:pic>
      <p:sp>
        <p:nvSpPr>
          <p:cNvPr id="6" name="文字方塊 5"/>
          <p:cNvSpPr txBox="1"/>
          <p:nvPr/>
        </p:nvSpPr>
        <p:spPr>
          <a:xfrm>
            <a:off x="5883662" y="4671462"/>
            <a:ext cx="6041572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kitchen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6" name="Picture 2" descr="Chicken Dance gif | chicken.gif - 505.3 KB - Views: 2,683 | Guten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913" y="65951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8904448" y="3608542"/>
            <a:ext cx="2979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chicken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0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</a:t>
            </a:r>
            <a:r>
              <a:rPr lang="en-US" altLang="zh-TW" b="1" dirty="0">
                <a:solidFill>
                  <a:srgbClr val="FF0000"/>
                </a:solidFill>
              </a:rPr>
              <a:t>place</a:t>
            </a:r>
            <a:r>
              <a:rPr lang="en-US" altLang="zh-TW" b="1" dirty="0">
                <a:solidFill>
                  <a:schemeClr val="tx1"/>
                </a:solidFill>
              </a:rPr>
              <a:t> where we </a:t>
            </a:r>
            <a:r>
              <a:rPr lang="en-US" altLang="zh-TW" b="1" dirty="0">
                <a:solidFill>
                  <a:srgbClr val="FF0000"/>
                </a:solidFill>
              </a:rPr>
              <a:t>play </a:t>
            </a:r>
            <a:r>
              <a:rPr lang="en-US" altLang="zh-TW" b="1" dirty="0">
                <a:solidFill>
                  <a:schemeClr val="tx1"/>
                </a:solidFill>
              </a:rPr>
              <a:t>and </a:t>
            </a:r>
            <a:r>
              <a:rPr lang="en-US" altLang="zh-TW" b="1" dirty="0">
                <a:solidFill>
                  <a:srgbClr val="FF0000"/>
                </a:solidFill>
              </a:rPr>
              <a:t>plant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371600"/>
            <a:ext cx="8458201" cy="5151768"/>
          </a:xfrm>
        </p:spPr>
      </p:pic>
      <p:sp>
        <p:nvSpPr>
          <p:cNvPr id="6" name="文字方塊 5"/>
          <p:cNvSpPr txBox="1"/>
          <p:nvPr/>
        </p:nvSpPr>
        <p:spPr>
          <a:xfrm>
            <a:off x="8049919" y="4682347"/>
            <a:ext cx="3946138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yard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95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99" y="337476"/>
            <a:ext cx="3795032" cy="2774147"/>
          </a:xfrm>
        </p:spPr>
      </p:pic>
      <p:pic>
        <p:nvPicPr>
          <p:cNvPr id="5" name="內容版面配置區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00" y="393596"/>
            <a:ext cx="4088914" cy="2699321"/>
          </a:xfrm>
          <a:prstGeom prst="rect">
            <a:avLst/>
          </a:prstGeom>
        </p:spPr>
      </p:pic>
      <p:pic>
        <p:nvPicPr>
          <p:cNvPr id="7" name="內容版面配置區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82" y="356184"/>
            <a:ext cx="4095718" cy="2736733"/>
          </a:xfrm>
          <a:prstGeom prst="rect">
            <a:avLst/>
          </a:prstGeom>
        </p:spPr>
      </p:pic>
      <p:pic>
        <p:nvPicPr>
          <p:cNvPr id="8" name="內容版面配置區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515599"/>
            <a:ext cx="3795032" cy="3062198"/>
          </a:xfrm>
          <a:prstGeom prst="rect">
            <a:avLst/>
          </a:prstGeom>
        </p:spPr>
      </p:pic>
      <p:pic>
        <p:nvPicPr>
          <p:cNvPr id="9" name="內容版面配置區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200" y="3482511"/>
            <a:ext cx="4195082" cy="3095286"/>
          </a:xfrm>
          <a:prstGeom prst="rect">
            <a:avLst/>
          </a:prstGeom>
        </p:spPr>
      </p:pic>
      <p:pic>
        <p:nvPicPr>
          <p:cNvPr id="10" name="內容版面配置區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449" y="3482509"/>
            <a:ext cx="3987015" cy="3095287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2751529" y="2255840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944882" y="2246047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7040368" y="5715000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5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11136086" y="5715000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6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2468411"/>
            <a:ext cx="275794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黑體" panose="02000503000000020004" pitchFamily="2" charset="0"/>
                <a:ea typeface="新細明體" panose="02020500000000000000" pitchFamily="18" charset="-120"/>
                <a:cs typeface="+mn-cs"/>
              </a:rPr>
              <a:t>bathroom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黑體" panose="02000503000000020004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177597" y="2435297"/>
            <a:ext cx="275794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黑體" panose="02000503000000020004" pitchFamily="2" charset="0"/>
                <a:ea typeface="新細明體" panose="02020500000000000000" pitchFamily="18" charset="-120"/>
                <a:cs typeface="+mn-cs"/>
              </a:rPr>
              <a:t>bedroom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黑體" panose="02000503000000020004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999451" y="2468411"/>
            <a:ext cx="328540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黑體" panose="02000503000000020004" pitchFamily="2" charset="0"/>
                <a:ea typeface="新細明體" panose="02020500000000000000" pitchFamily="18" charset="-120"/>
                <a:cs typeface="+mn-cs"/>
              </a:rPr>
              <a:t>dining room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黑體" panose="02000503000000020004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1194435" y="2288954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3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-2535" y="5977507"/>
            <a:ext cx="307707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黑體" panose="02000503000000020004" pitchFamily="2" charset="0"/>
                <a:ea typeface="新細明體" panose="02020500000000000000" pitchFamily="18" charset="-120"/>
                <a:cs typeface="+mn-cs"/>
              </a:rPr>
              <a:t>living room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黑體" panose="02000503000000020004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903392" y="5726189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4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932225" y="6029237"/>
            <a:ext cx="209141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黑體" panose="02000503000000020004" pitchFamily="2" charset="0"/>
                <a:ea typeface="新細明體" panose="02020500000000000000" pitchFamily="18" charset="-120"/>
                <a:cs typeface="+mn-cs"/>
              </a:rPr>
              <a:t>kitchen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黑體" panose="02000503000000020004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807249" y="5996665"/>
            <a:ext cx="132630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黑體" panose="02000503000000020004" pitchFamily="2" charset="0"/>
                <a:ea typeface="新細明體" panose="02020500000000000000" pitchFamily="18" charset="-120"/>
                <a:cs typeface="+mn-cs"/>
              </a:rPr>
              <a:t>yard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翰林粗黑體" panose="02000503000000020004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8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3257" y="0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Parts of the House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4" name="Parts of the Hou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57" y="1132608"/>
            <a:ext cx="11734800" cy="5725392"/>
          </a:xfrm>
        </p:spPr>
      </p:pic>
    </p:spTree>
    <p:extLst>
      <p:ext uri="{BB962C8B-B14F-4D97-AF65-F5344CB8AC3E}">
        <p14:creationId xmlns:p14="http://schemas.microsoft.com/office/powerpoint/2010/main" val="27391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939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圖庫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7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</TotalTime>
  <Words>435</Words>
  <Application>Microsoft Office PowerPoint</Application>
  <PresentationFormat>寬螢幕</PresentationFormat>
  <Paragraphs>102</Paragraphs>
  <Slides>37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37</vt:i4>
      </vt:variant>
    </vt:vector>
  </HeadingPairs>
  <TitlesOfParts>
    <vt:vector size="63" baseType="lpstr">
      <vt:lpstr>Aharoni</vt:lpstr>
      <vt:lpstr>宋体</vt:lpstr>
      <vt:lpstr>微軟正黑體</vt:lpstr>
      <vt:lpstr>新細明體</vt:lpstr>
      <vt:lpstr>標楷體</vt:lpstr>
      <vt:lpstr>Arial</vt:lpstr>
      <vt:lpstr>Arial Rounded MT Bold</vt:lpstr>
      <vt:lpstr>Berlin Sans FB Demi</vt:lpstr>
      <vt:lpstr>Calibri</vt:lpstr>
      <vt:lpstr>Calibri Light</vt:lpstr>
      <vt:lpstr>Century Gothic</vt:lpstr>
      <vt:lpstr>Comic Sans MS</vt:lpstr>
      <vt:lpstr>Cooper Black</vt:lpstr>
      <vt:lpstr>Franklin Gothic Book</vt:lpstr>
      <vt:lpstr>Garamond</vt:lpstr>
      <vt:lpstr>Gill Sans MT</vt:lpstr>
      <vt:lpstr>MV Boli</vt:lpstr>
      <vt:lpstr>翰林粗黑體</vt:lpstr>
      <vt:lpstr>翰林粗圓體</vt:lpstr>
      <vt:lpstr>Crop</vt:lpstr>
      <vt:lpstr>Office Theme</vt:lpstr>
      <vt:lpstr>1_肥皂</vt:lpstr>
      <vt:lpstr>圖庫</vt:lpstr>
      <vt:lpstr>Day_Dreaming_SHIP_TP102737818</vt:lpstr>
      <vt:lpstr>3_肥皂</vt:lpstr>
      <vt:lpstr>Health Fitness 16x9</vt:lpstr>
      <vt:lpstr>PowerPoint 簡報</vt:lpstr>
      <vt:lpstr>a room with a bath</vt:lpstr>
      <vt:lpstr>a room with a bed</vt:lpstr>
      <vt:lpstr>a room where we can have dinner</vt:lpstr>
      <vt:lpstr>a room where we can live</vt:lpstr>
      <vt:lpstr>a room where we can cook</vt:lpstr>
      <vt:lpstr>a place where we play and plant</vt:lpstr>
      <vt:lpstr>PowerPoint 簡報</vt:lpstr>
      <vt:lpstr>Parts of the House</vt:lpstr>
      <vt:lpstr>We can learn more!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Q1. Where in the house do you brush your teeth?</vt:lpstr>
      <vt:lpstr>Q2. Where in the house do you cook food?</vt:lpstr>
      <vt:lpstr>Q3. Where in the house do you sleep at night?</vt:lpstr>
      <vt:lpstr>Q4. Where in the house do you eat dinner?</vt:lpstr>
      <vt:lpstr>Q5. Where in the house do you sit with your family and watch TV?</vt:lpstr>
      <vt:lpstr>Q6. Where do you see grass?</vt:lpstr>
      <vt:lpstr>Q7. Where are your books, toys and games?</vt:lpstr>
      <vt:lpstr>Q8. Where are the dishes washed?</vt:lpstr>
      <vt:lpstr>Q9. Where can you plant the flowers?</vt:lpstr>
      <vt:lpstr>Q10. Where does your family relax together?</vt:lpstr>
      <vt:lpstr>Q11. Where can you get wet inside your house?</vt:lpstr>
      <vt:lpstr>Q12. Where is the largest table for eating?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71</cp:revision>
  <dcterms:created xsi:type="dcterms:W3CDTF">2020-05-15T02:57:18Z</dcterms:created>
  <dcterms:modified xsi:type="dcterms:W3CDTF">2021-04-29T04:10:55Z</dcterms:modified>
</cp:coreProperties>
</file>